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6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68" r:id="rId15"/>
  </p:sldIdLst>
  <p:sldSz cx="18288000" cy="10287000"/>
  <p:notesSz cx="6858000" cy="9144000"/>
  <p:custDataLst>
    <p:tags r:id="rId17"/>
  </p:custDataLst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CF2974-2C72-4F51-8527-A1356F674F4E}" v="1" dt="2024-09-30T15:36:35.210"/>
    <p1510:client id="{169B900C-E305-4844-96F6-0BF66C085652}" v="37" dt="2024-09-30T10:39:55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8" autoAdjust="0"/>
    <p:restoredTop sz="89542" autoAdjust="0"/>
  </p:normalViewPr>
  <p:slideViewPr>
    <p:cSldViewPr snapToGrid="0" snapToObjects="1">
      <p:cViewPr varScale="1">
        <p:scale>
          <a:sx n="53" d="100"/>
          <a:sy n="53" d="100"/>
        </p:scale>
        <p:origin x="39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ara Dall'ora" userId="856f4db8-3643-4b9d-9dfd-3ce3db00682a" providerId="ADAL" clId="{E9D5CB83-0881-42B4-92B8-D34B9855EA70}"/>
    <pc:docChg chg="modSld">
      <pc:chgData name="Chiara Dall'ora" userId="856f4db8-3643-4b9d-9dfd-3ce3db00682a" providerId="ADAL" clId="{E9D5CB83-0881-42B4-92B8-D34B9855EA70}" dt="2024-09-15T11:13:36.549" v="11" actId="20577"/>
      <pc:docMkLst>
        <pc:docMk/>
      </pc:docMkLst>
      <pc:sldChg chg="modSp mod">
        <pc:chgData name="Chiara Dall'ora" userId="856f4db8-3643-4b9d-9dfd-3ce3db00682a" providerId="ADAL" clId="{E9D5CB83-0881-42B4-92B8-D34B9855EA70}" dt="2024-09-15T11:13:24.345" v="5" actId="14100"/>
        <pc:sldMkLst>
          <pc:docMk/>
          <pc:sldMk cId="2933628147" sldId="274"/>
        </pc:sldMkLst>
        <pc:spChg chg="mod">
          <ac:chgData name="Chiara Dall'ora" userId="856f4db8-3643-4b9d-9dfd-3ce3db00682a" providerId="ADAL" clId="{E9D5CB83-0881-42B4-92B8-D34B9855EA70}" dt="2024-09-15T11:13:24.345" v="5" actId="14100"/>
          <ac:spMkLst>
            <pc:docMk/>
            <pc:sldMk cId="2933628147" sldId="274"/>
            <ac:spMk id="3" creationId="{134D8EE3-DD90-40F7-EBE5-5F3FD5C9FC10}"/>
          </ac:spMkLst>
        </pc:spChg>
      </pc:sldChg>
      <pc:sldChg chg="modSp mod">
        <pc:chgData name="Chiara Dall'ora" userId="856f4db8-3643-4b9d-9dfd-3ce3db00682a" providerId="ADAL" clId="{E9D5CB83-0881-42B4-92B8-D34B9855EA70}" dt="2024-09-15T11:13:36.549" v="11" actId="20577"/>
        <pc:sldMkLst>
          <pc:docMk/>
          <pc:sldMk cId="2943887414" sldId="275"/>
        </pc:sldMkLst>
        <pc:spChg chg="mod">
          <ac:chgData name="Chiara Dall'ora" userId="856f4db8-3643-4b9d-9dfd-3ce3db00682a" providerId="ADAL" clId="{E9D5CB83-0881-42B4-92B8-D34B9855EA70}" dt="2024-09-15T11:13:36.549" v="11" actId="20577"/>
          <ac:spMkLst>
            <pc:docMk/>
            <pc:sldMk cId="2943887414" sldId="275"/>
            <ac:spMk id="3" creationId="{AED39770-4A99-60DA-2D09-88E1F2D9BFD4}"/>
          </ac:spMkLst>
        </pc:spChg>
      </pc:sldChg>
    </pc:docChg>
  </pc:docChgLst>
  <pc:docChgLst>
    <pc:chgData name="Chiara Dall'ora" userId="856f4db8-3643-4b9d-9dfd-3ce3db00682a" providerId="ADAL" clId="{03CF2974-2C72-4F51-8527-A1356F674F4E}"/>
    <pc:docChg chg="custSel modSld replTag delTag">
      <pc:chgData name="Chiara Dall'ora" userId="856f4db8-3643-4b9d-9dfd-3ce3db00682a" providerId="ADAL" clId="{03CF2974-2C72-4F51-8527-A1356F674F4E}" dt="2024-09-30T15:37:30.030" v="32"/>
      <pc:docMkLst>
        <pc:docMk/>
      </pc:docMkLst>
      <pc:sldChg chg="delSp modTransition modAnim modNotesTx">
        <pc:chgData name="Chiara Dall'ora" userId="856f4db8-3643-4b9d-9dfd-3ce3db00682a" providerId="ADAL" clId="{03CF2974-2C72-4F51-8527-A1356F674F4E}" dt="2024-09-30T15:36:41.551" v="1" actId="20577"/>
        <pc:sldMkLst>
          <pc:docMk/>
          <pc:sldMk cId="1298582499" sldId="266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1298582499" sldId="266"/>
            <ac:picMk id="6" creationId="{BBA042DD-795B-A00B-DBE5-9B5BA051F45C}"/>
          </ac:picMkLst>
        </pc:picChg>
      </pc:sldChg>
      <pc:sldChg chg="delSp modTransition modAnim">
        <pc:chgData name="Chiara Dall'ora" userId="856f4db8-3643-4b9d-9dfd-3ce3db00682a" providerId="ADAL" clId="{03CF2974-2C72-4F51-8527-A1356F674F4E}" dt="2024-09-30T15:36:35.210" v="0"/>
        <pc:sldMkLst>
          <pc:docMk/>
          <pc:sldMk cId="297920235" sldId="268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297920235" sldId="268"/>
            <ac:picMk id="5" creationId="{53DC57DF-0283-26DD-E81B-2BDB6BF3DE45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6:43.954" v="2" actId="20577"/>
        <pc:sldMkLst>
          <pc:docMk/>
          <pc:sldMk cId="2108187068" sldId="269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2108187068" sldId="269"/>
            <ac:picMk id="7" creationId="{A4214ABE-4953-CCAE-647C-67A9F15F1B5C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6:47.281" v="6" actId="20577"/>
        <pc:sldMkLst>
          <pc:docMk/>
          <pc:sldMk cId="647946351" sldId="270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647946351" sldId="270"/>
            <ac:picMk id="6" creationId="{A5D546D2-F14A-50C9-F235-E5BF8C1C8E9C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6:50.581" v="7" actId="20577"/>
        <pc:sldMkLst>
          <pc:docMk/>
          <pc:sldMk cId="519719012" sldId="271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519719012" sldId="271"/>
            <ac:picMk id="6" creationId="{C41F312A-4D7D-BC63-BB7C-18E34CF2E8E1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6:55.289" v="11" actId="20577"/>
        <pc:sldMkLst>
          <pc:docMk/>
          <pc:sldMk cId="2041938204" sldId="272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2041938204" sldId="272"/>
            <ac:picMk id="11" creationId="{5FF7F6C4-E276-4328-F49A-D93E181CB969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7:00.932" v="13" actId="20577"/>
        <pc:sldMkLst>
          <pc:docMk/>
          <pc:sldMk cId="2967681108" sldId="273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2967681108" sldId="273"/>
            <ac:picMk id="19" creationId="{9F94B7AF-A4D0-F7D3-6C77-85A170F2328B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7:05.629" v="17" actId="20577"/>
        <pc:sldMkLst>
          <pc:docMk/>
          <pc:sldMk cId="2933628147" sldId="274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2933628147" sldId="274"/>
            <ac:picMk id="7" creationId="{56FF7F11-BFBE-786F-2BDB-3A514526F5A6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7:10.136" v="18" actId="20577"/>
        <pc:sldMkLst>
          <pc:docMk/>
          <pc:sldMk cId="2943887414" sldId="275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2943887414" sldId="275"/>
            <ac:picMk id="6" creationId="{2E9B0B20-3C0B-D355-E671-D4E6834D6B36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7:13.800" v="22" actId="20577"/>
        <pc:sldMkLst>
          <pc:docMk/>
          <pc:sldMk cId="2287545951" sldId="276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2287545951" sldId="276"/>
            <ac:picMk id="10" creationId="{88A11473-DEB6-8213-74D8-8FC547F99C83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7:17.243" v="23" actId="20577"/>
        <pc:sldMkLst>
          <pc:docMk/>
          <pc:sldMk cId="2354731736" sldId="277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2354731736" sldId="277"/>
            <ac:picMk id="6" creationId="{A02E59C8-0DE3-203A-3515-4394D40FDBAE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7:21.305" v="27" actId="20577"/>
        <pc:sldMkLst>
          <pc:docMk/>
          <pc:sldMk cId="647833148" sldId="278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647833148" sldId="278"/>
            <ac:picMk id="7" creationId="{CF425578-E089-9BE2-2ED1-BE169C8C1CFF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7:25.660" v="28" actId="20577"/>
        <pc:sldMkLst>
          <pc:docMk/>
          <pc:sldMk cId="3926778616" sldId="279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3926778616" sldId="279"/>
            <ac:picMk id="6" creationId="{399EB1DB-593E-85CF-5551-FEBFFCF72837}"/>
          </ac:picMkLst>
        </pc:picChg>
      </pc:sldChg>
      <pc:sldChg chg="delSp modTransition modAnim modNotesTx">
        <pc:chgData name="Chiara Dall'ora" userId="856f4db8-3643-4b9d-9dfd-3ce3db00682a" providerId="ADAL" clId="{03CF2974-2C72-4F51-8527-A1356F674F4E}" dt="2024-09-30T15:37:28.869" v="29" actId="20577"/>
        <pc:sldMkLst>
          <pc:docMk/>
          <pc:sldMk cId="1503295647" sldId="280"/>
        </pc:sldMkLst>
        <pc:picChg chg="del">
          <ac:chgData name="Chiara Dall'ora" userId="856f4db8-3643-4b9d-9dfd-3ce3db00682a" providerId="ADAL" clId="{03CF2974-2C72-4F51-8527-A1356F674F4E}" dt="2024-09-30T15:36:35.210" v="0"/>
          <ac:picMkLst>
            <pc:docMk/>
            <pc:sldMk cId="1503295647" sldId="280"/>
            <ac:picMk id="6" creationId="{0B14F7CB-745F-EF2B-4059-D3E6ABE6A4FC}"/>
          </ac:picMkLst>
        </pc:picChg>
      </pc:sldChg>
    </pc:docChg>
  </pc:docChgLst>
  <pc:docChgLst>
    <pc:chgData name="Chiara Dall'ora" userId="856f4db8-3643-4b9d-9dfd-3ce3db00682a" providerId="ADAL" clId="{169B900C-E305-4844-96F6-0BF66C085652}"/>
    <pc:docChg chg="modSld">
      <pc:chgData name="Chiara Dall'ora" userId="856f4db8-3643-4b9d-9dfd-3ce3db00682a" providerId="ADAL" clId="{169B900C-E305-4844-96F6-0BF66C085652}" dt="2024-09-30T10:39:55.036" v="29"/>
      <pc:docMkLst>
        <pc:docMk/>
      </pc:docMkLst>
      <pc:sldChg chg="addSp delSp modSp modTransition modAnim">
        <pc:chgData name="Chiara Dall'ora" userId="856f4db8-3643-4b9d-9dfd-3ce3db00682a" providerId="ADAL" clId="{169B900C-E305-4844-96F6-0BF66C085652}" dt="2024-09-30T10:24:11.906" v="1"/>
        <pc:sldMkLst>
          <pc:docMk/>
          <pc:sldMk cId="1298582499" sldId="266"/>
        </pc:sldMkLst>
        <pc:picChg chg="add mod">
          <ac:chgData name="Chiara Dall'ora" userId="856f4db8-3643-4b9d-9dfd-3ce3db00682a" providerId="ADAL" clId="{169B900C-E305-4844-96F6-0BF66C085652}" dt="2024-09-30T10:24:11.906" v="1"/>
          <ac:picMkLst>
            <pc:docMk/>
            <pc:sldMk cId="1298582499" sldId="266"/>
            <ac:picMk id="6" creationId="{BBA042DD-795B-A00B-DBE5-9B5BA051F45C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1298582499" sldId="266"/>
            <ac:picMk id="76" creationId="{956075C7-AC6A-06CE-AF03-140E899C4F82}"/>
          </ac:picMkLst>
        </pc:picChg>
      </pc:sldChg>
      <pc:sldChg chg="addSp delSp modSp modTransition modAnim">
        <pc:chgData name="Chiara Dall'ora" userId="856f4db8-3643-4b9d-9dfd-3ce3db00682a" providerId="ADAL" clId="{169B900C-E305-4844-96F6-0BF66C085652}" dt="2024-09-30T10:39:55.036" v="29"/>
        <pc:sldMkLst>
          <pc:docMk/>
          <pc:sldMk cId="297920235" sldId="268"/>
        </pc:sldMkLst>
        <pc:picChg chg="add mod">
          <ac:chgData name="Chiara Dall'ora" userId="856f4db8-3643-4b9d-9dfd-3ce3db00682a" providerId="ADAL" clId="{169B900C-E305-4844-96F6-0BF66C085652}" dt="2024-09-30T10:39:55.036" v="29"/>
          <ac:picMkLst>
            <pc:docMk/>
            <pc:sldMk cId="297920235" sldId="268"/>
            <ac:picMk id="5" creationId="{53DC57DF-0283-26DD-E81B-2BDB6BF3DE45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7920235" sldId="268"/>
            <ac:picMk id="18" creationId="{D165C9AD-6411-2346-E5DC-C5920C1CBE2A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7920235" sldId="268"/>
            <ac:picMk id="19" creationId="{B71EC4C3-9ECA-34CC-3A20-C3501D184C3C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7920235" sldId="268"/>
            <ac:picMk id="20" creationId="{59A6EFD9-8A0D-4B7B-F592-7D84037BAEA3}"/>
          </ac:picMkLst>
        </pc:picChg>
      </pc:sldChg>
      <pc:sldChg chg="addSp delSp modSp modTransition modAnim">
        <pc:chgData name="Chiara Dall'ora" userId="856f4db8-3643-4b9d-9dfd-3ce3db00682a" providerId="ADAL" clId="{169B900C-E305-4844-96F6-0BF66C085652}" dt="2024-09-30T10:24:46.774" v="2"/>
        <pc:sldMkLst>
          <pc:docMk/>
          <pc:sldMk cId="2108187068" sldId="269"/>
        </pc:sldMkLst>
        <pc:picChg chg="add mod">
          <ac:chgData name="Chiara Dall'ora" userId="856f4db8-3643-4b9d-9dfd-3ce3db00682a" providerId="ADAL" clId="{169B900C-E305-4844-96F6-0BF66C085652}" dt="2024-09-30T10:24:46.774" v="2"/>
          <ac:picMkLst>
            <pc:docMk/>
            <pc:sldMk cId="2108187068" sldId="269"/>
            <ac:picMk id="7" creationId="{A4214ABE-4953-CCAE-647C-67A9F15F1B5C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108187068" sldId="269"/>
            <ac:picMk id="187" creationId="{02180D88-F2EA-55A1-B163-DC1D12B658AE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108187068" sldId="269"/>
            <ac:picMk id="188" creationId="{0C8A68F6-1561-F62A-251F-9E40CAC6D8FD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108187068" sldId="269"/>
            <ac:picMk id="189" creationId="{ED6512D5-19B0-2C14-174C-D9C068F7CC87}"/>
          </ac:picMkLst>
        </pc:picChg>
      </pc:sldChg>
      <pc:sldChg chg="addSp delSp modSp modTransition modAnim">
        <pc:chgData name="Chiara Dall'ora" userId="856f4db8-3643-4b9d-9dfd-3ce3db00682a" providerId="ADAL" clId="{169B900C-E305-4844-96F6-0BF66C085652}" dt="2024-09-30T10:26:12.309" v="3"/>
        <pc:sldMkLst>
          <pc:docMk/>
          <pc:sldMk cId="647946351" sldId="270"/>
        </pc:sldMkLst>
        <pc:picChg chg="add mod">
          <ac:chgData name="Chiara Dall'ora" userId="856f4db8-3643-4b9d-9dfd-3ce3db00682a" providerId="ADAL" clId="{169B900C-E305-4844-96F6-0BF66C085652}" dt="2024-09-30T10:26:12.309" v="3"/>
          <ac:picMkLst>
            <pc:docMk/>
            <pc:sldMk cId="647946351" sldId="270"/>
            <ac:picMk id="6" creationId="{A5D546D2-F14A-50C9-F235-E5BF8C1C8E9C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647946351" sldId="270"/>
            <ac:picMk id="55" creationId="{3AF7993B-FDF0-B3D3-0405-5C54FCBFD6DC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647946351" sldId="270"/>
            <ac:picMk id="56" creationId="{F966E87D-7A8B-0F62-9DC8-BB4D0A535EC0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647946351" sldId="270"/>
            <ac:picMk id="57" creationId="{13CD9972-34C2-60C2-F1FB-3F9705D86E6E}"/>
          </ac:picMkLst>
        </pc:picChg>
      </pc:sldChg>
      <pc:sldChg chg="addSp delSp modSp modTransition modAnim">
        <pc:chgData name="Chiara Dall'ora" userId="856f4db8-3643-4b9d-9dfd-3ce3db00682a" providerId="ADAL" clId="{169B900C-E305-4844-96F6-0BF66C085652}" dt="2024-09-30T10:27:16.317" v="4"/>
        <pc:sldMkLst>
          <pc:docMk/>
          <pc:sldMk cId="519719012" sldId="271"/>
        </pc:sldMkLst>
        <pc:picChg chg="add mod">
          <ac:chgData name="Chiara Dall'ora" userId="856f4db8-3643-4b9d-9dfd-3ce3db00682a" providerId="ADAL" clId="{169B900C-E305-4844-96F6-0BF66C085652}" dt="2024-09-30T10:27:16.317" v="4"/>
          <ac:picMkLst>
            <pc:docMk/>
            <pc:sldMk cId="519719012" sldId="271"/>
            <ac:picMk id="6" creationId="{C41F312A-4D7D-BC63-BB7C-18E34CF2E8E1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519719012" sldId="271"/>
            <ac:picMk id="88" creationId="{C7180C96-598F-8D9D-BFCC-5DD1B0142199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519719012" sldId="271"/>
            <ac:picMk id="89" creationId="{FE58BA6F-9EE9-43C1-F0FA-D94402DBE9C4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519719012" sldId="271"/>
            <ac:picMk id="90" creationId="{263DCC55-144E-F2BC-580B-6A3A176F675C}"/>
          </ac:picMkLst>
        </pc:picChg>
      </pc:sldChg>
      <pc:sldChg chg="addSp delSp modSp mod modTransition modAnim">
        <pc:chgData name="Chiara Dall'ora" userId="856f4db8-3643-4b9d-9dfd-3ce3db00682a" providerId="ADAL" clId="{169B900C-E305-4844-96F6-0BF66C085652}" dt="2024-09-30T10:29:01.021" v="8"/>
        <pc:sldMkLst>
          <pc:docMk/>
          <pc:sldMk cId="2041938204" sldId="272"/>
        </pc:sldMkLst>
        <pc:picChg chg="add del mod">
          <ac:chgData name="Chiara Dall'ora" userId="856f4db8-3643-4b9d-9dfd-3ce3db00682a" providerId="ADAL" clId="{169B900C-E305-4844-96F6-0BF66C085652}" dt="2024-09-30T10:27:53.810" v="7"/>
          <ac:picMkLst>
            <pc:docMk/>
            <pc:sldMk cId="2041938204" sldId="272"/>
            <ac:picMk id="7" creationId="{733A1D22-BDF6-463D-9AD3-5FEA799518F0}"/>
          </ac:picMkLst>
        </pc:picChg>
        <pc:picChg chg="add del mod ord">
          <ac:chgData name="Chiara Dall'ora" userId="856f4db8-3643-4b9d-9dfd-3ce3db00682a" providerId="ADAL" clId="{169B900C-E305-4844-96F6-0BF66C085652}" dt="2024-09-30T10:29:01.021" v="8"/>
          <ac:picMkLst>
            <pc:docMk/>
            <pc:sldMk cId="2041938204" sldId="272"/>
            <ac:picMk id="10" creationId="{E24D1526-39BE-52F7-2E49-2DE69C6C4BB1}"/>
          </ac:picMkLst>
        </pc:picChg>
        <pc:picChg chg="add mod">
          <ac:chgData name="Chiara Dall'ora" userId="856f4db8-3643-4b9d-9dfd-3ce3db00682a" providerId="ADAL" clId="{169B900C-E305-4844-96F6-0BF66C085652}" dt="2024-09-30T10:29:01.021" v="8"/>
          <ac:picMkLst>
            <pc:docMk/>
            <pc:sldMk cId="2041938204" sldId="272"/>
            <ac:picMk id="11" creationId="{5FF7F6C4-E276-4328-F49A-D93E181CB969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041938204" sldId="272"/>
            <ac:picMk id="38" creationId="{9ADB274E-6379-7423-B492-49B1F894F838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041938204" sldId="272"/>
            <ac:picMk id="39" creationId="{0D3527E6-C65F-5C37-269A-0C4AF8741CE8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041938204" sldId="272"/>
            <ac:picMk id="40" creationId="{BD563AA2-8AAB-CC0F-8FC9-349B9559BD07}"/>
          </ac:picMkLst>
        </pc:picChg>
      </pc:sldChg>
      <pc:sldChg chg="addSp delSp modSp mod modTransition modAnim">
        <pc:chgData name="Chiara Dall'ora" userId="856f4db8-3643-4b9d-9dfd-3ce3db00682a" providerId="ADAL" clId="{169B900C-E305-4844-96F6-0BF66C085652}" dt="2024-09-30T10:31:50.935" v="18"/>
        <pc:sldMkLst>
          <pc:docMk/>
          <pc:sldMk cId="2967681108" sldId="273"/>
        </pc:sldMkLst>
        <pc:picChg chg="add del mod">
          <ac:chgData name="Chiara Dall'ora" userId="856f4db8-3643-4b9d-9dfd-3ce3db00682a" providerId="ADAL" clId="{169B900C-E305-4844-96F6-0BF66C085652}" dt="2024-09-30T10:30:10.848" v="11"/>
          <ac:picMkLst>
            <pc:docMk/>
            <pc:sldMk cId="2967681108" sldId="273"/>
            <ac:picMk id="7" creationId="{0E16727A-DF96-9978-4504-CE2B92501893}"/>
          </ac:picMkLst>
        </pc:picChg>
        <pc:picChg chg="add del mod ord">
          <ac:chgData name="Chiara Dall'ora" userId="856f4db8-3643-4b9d-9dfd-3ce3db00682a" providerId="ADAL" clId="{169B900C-E305-4844-96F6-0BF66C085652}" dt="2024-09-30T10:30:18.855" v="12"/>
          <ac:picMkLst>
            <pc:docMk/>
            <pc:sldMk cId="2967681108" sldId="273"/>
            <ac:picMk id="10" creationId="{67251C2F-18C1-0022-A939-7AE0CBD4FB7E}"/>
          </ac:picMkLst>
        </pc:picChg>
        <pc:picChg chg="add del mod">
          <ac:chgData name="Chiara Dall'ora" userId="856f4db8-3643-4b9d-9dfd-3ce3db00682a" providerId="ADAL" clId="{169B900C-E305-4844-96F6-0BF66C085652}" dt="2024-09-30T10:30:23.911" v="14"/>
          <ac:picMkLst>
            <pc:docMk/>
            <pc:sldMk cId="2967681108" sldId="273"/>
            <ac:picMk id="11" creationId="{0057DE56-F5C1-9382-BE3D-68A815E7257F}"/>
          </ac:picMkLst>
        </pc:picChg>
        <pc:picChg chg="add del mod ord">
          <ac:chgData name="Chiara Dall'ora" userId="856f4db8-3643-4b9d-9dfd-3ce3db00682a" providerId="ADAL" clId="{169B900C-E305-4844-96F6-0BF66C085652}" dt="2024-09-30T10:30:35.473" v="15"/>
          <ac:picMkLst>
            <pc:docMk/>
            <pc:sldMk cId="2967681108" sldId="273"/>
            <ac:picMk id="14" creationId="{1AFD52F8-6285-4BC2-7F7A-841063D26772}"/>
          </ac:picMkLst>
        </pc:picChg>
        <pc:picChg chg="add del mod">
          <ac:chgData name="Chiara Dall'ora" userId="856f4db8-3643-4b9d-9dfd-3ce3db00682a" providerId="ADAL" clId="{169B900C-E305-4844-96F6-0BF66C085652}" dt="2024-09-30T10:30:40.510" v="17"/>
          <ac:picMkLst>
            <pc:docMk/>
            <pc:sldMk cId="2967681108" sldId="273"/>
            <ac:picMk id="15" creationId="{975990B8-37EF-890A-B0FC-E850CBB5A469}"/>
          </ac:picMkLst>
        </pc:picChg>
        <pc:picChg chg="add del mod ord">
          <ac:chgData name="Chiara Dall'ora" userId="856f4db8-3643-4b9d-9dfd-3ce3db00682a" providerId="ADAL" clId="{169B900C-E305-4844-96F6-0BF66C085652}" dt="2024-09-30T10:31:50.935" v="18"/>
          <ac:picMkLst>
            <pc:docMk/>
            <pc:sldMk cId="2967681108" sldId="273"/>
            <ac:picMk id="18" creationId="{B25DC1EA-5964-B7A8-A8DC-5856F46ED22C}"/>
          </ac:picMkLst>
        </pc:picChg>
        <pc:picChg chg="add mod">
          <ac:chgData name="Chiara Dall'ora" userId="856f4db8-3643-4b9d-9dfd-3ce3db00682a" providerId="ADAL" clId="{169B900C-E305-4844-96F6-0BF66C085652}" dt="2024-09-30T10:31:50.935" v="18"/>
          <ac:picMkLst>
            <pc:docMk/>
            <pc:sldMk cId="2967681108" sldId="273"/>
            <ac:picMk id="19" creationId="{9F94B7AF-A4D0-F7D3-6C77-85A170F2328B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67681108" sldId="273"/>
            <ac:picMk id="20" creationId="{92B82306-70D8-7181-1BF6-42A45BA56CF0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67681108" sldId="273"/>
            <ac:picMk id="21" creationId="{47A84F25-26E2-FD7E-6D8A-4BED74E603CE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67681108" sldId="273"/>
            <ac:picMk id="22" creationId="{7D7BD418-ED0C-AD8A-A7FB-E03B981F1EDE}"/>
          </ac:picMkLst>
        </pc:picChg>
      </pc:sldChg>
      <pc:sldChg chg="addSp delSp modSp modTransition modAnim">
        <pc:chgData name="Chiara Dall'ora" userId="856f4db8-3643-4b9d-9dfd-3ce3db00682a" providerId="ADAL" clId="{169B900C-E305-4844-96F6-0BF66C085652}" dt="2024-09-30T10:33:05.316" v="19"/>
        <pc:sldMkLst>
          <pc:docMk/>
          <pc:sldMk cId="2933628147" sldId="274"/>
        </pc:sldMkLst>
        <pc:picChg chg="add mod">
          <ac:chgData name="Chiara Dall'ora" userId="856f4db8-3643-4b9d-9dfd-3ce3db00682a" providerId="ADAL" clId="{169B900C-E305-4844-96F6-0BF66C085652}" dt="2024-09-30T10:33:05.316" v="19"/>
          <ac:picMkLst>
            <pc:docMk/>
            <pc:sldMk cId="2933628147" sldId="274"/>
            <ac:picMk id="7" creationId="{56FF7F11-BFBE-786F-2BDB-3A514526F5A6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33628147" sldId="274"/>
            <ac:picMk id="20" creationId="{1002CDA1-0BE0-F34C-A07D-43E2887717DE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33628147" sldId="274"/>
            <ac:picMk id="21" creationId="{B9F911D5-007A-DE5D-6DFC-1BA3B446E199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33628147" sldId="274"/>
            <ac:picMk id="22" creationId="{6D02C913-E728-ABC5-98D7-32E2FE5DBA01}"/>
          </ac:picMkLst>
        </pc:picChg>
      </pc:sldChg>
      <pc:sldChg chg="addSp delSp modSp modTransition modAnim">
        <pc:chgData name="Chiara Dall'ora" userId="856f4db8-3643-4b9d-9dfd-3ce3db00682a" providerId="ADAL" clId="{169B900C-E305-4844-96F6-0BF66C085652}" dt="2024-09-30T10:34:41.939" v="20"/>
        <pc:sldMkLst>
          <pc:docMk/>
          <pc:sldMk cId="2943887414" sldId="275"/>
        </pc:sldMkLst>
        <pc:picChg chg="add mod">
          <ac:chgData name="Chiara Dall'ora" userId="856f4db8-3643-4b9d-9dfd-3ce3db00682a" providerId="ADAL" clId="{169B900C-E305-4844-96F6-0BF66C085652}" dt="2024-09-30T10:34:41.939" v="20"/>
          <ac:picMkLst>
            <pc:docMk/>
            <pc:sldMk cId="2943887414" sldId="275"/>
            <ac:picMk id="6" creationId="{2E9B0B20-3C0B-D355-E671-D4E6834D6B36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43887414" sldId="275"/>
            <ac:picMk id="28" creationId="{43612ADD-0489-71BF-3FDA-EAE3BF260EDA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43887414" sldId="275"/>
            <ac:picMk id="29" creationId="{DD5E33D4-8D58-C4D4-42AC-A8664569C695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943887414" sldId="275"/>
            <ac:picMk id="30" creationId="{C1B365FD-E868-B507-1898-68D51BABC275}"/>
          </ac:picMkLst>
        </pc:picChg>
      </pc:sldChg>
      <pc:sldChg chg="addSp delSp modSp mod modTransition modAnim">
        <pc:chgData name="Chiara Dall'ora" userId="856f4db8-3643-4b9d-9dfd-3ce3db00682a" providerId="ADAL" clId="{169B900C-E305-4844-96F6-0BF66C085652}" dt="2024-09-30T10:35:53.140" v="24"/>
        <pc:sldMkLst>
          <pc:docMk/>
          <pc:sldMk cId="2287545951" sldId="276"/>
        </pc:sldMkLst>
        <pc:picChg chg="add del mod">
          <ac:chgData name="Chiara Dall'ora" userId="856f4db8-3643-4b9d-9dfd-3ce3db00682a" providerId="ADAL" clId="{169B900C-E305-4844-96F6-0BF66C085652}" dt="2024-09-30T10:35:09.003" v="23"/>
          <ac:picMkLst>
            <pc:docMk/>
            <pc:sldMk cId="2287545951" sldId="276"/>
            <ac:picMk id="6" creationId="{861C7F28-A00A-B580-52B8-23181B82075C}"/>
          </ac:picMkLst>
        </pc:picChg>
        <pc:picChg chg="add del mod ord">
          <ac:chgData name="Chiara Dall'ora" userId="856f4db8-3643-4b9d-9dfd-3ce3db00682a" providerId="ADAL" clId="{169B900C-E305-4844-96F6-0BF66C085652}" dt="2024-09-30T10:35:53.140" v="24"/>
          <ac:picMkLst>
            <pc:docMk/>
            <pc:sldMk cId="2287545951" sldId="276"/>
            <ac:picMk id="9" creationId="{4D8FD671-1975-DD8C-D9B4-8AF50E72318A}"/>
          </ac:picMkLst>
        </pc:picChg>
        <pc:picChg chg="add mod">
          <ac:chgData name="Chiara Dall'ora" userId="856f4db8-3643-4b9d-9dfd-3ce3db00682a" providerId="ADAL" clId="{169B900C-E305-4844-96F6-0BF66C085652}" dt="2024-09-30T10:35:53.140" v="24"/>
          <ac:picMkLst>
            <pc:docMk/>
            <pc:sldMk cId="2287545951" sldId="276"/>
            <ac:picMk id="10" creationId="{88A11473-DEB6-8213-74D8-8FC547F99C83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287545951" sldId="276"/>
            <ac:picMk id="19" creationId="{86FC8576-BC22-4992-52A1-5E9CA82AFD70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287545951" sldId="276"/>
            <ac:picMk id="20" creationId="{E43F2960-0094-D2C5-C410-C5F7D3D38A6F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287545951" sldId="276"/>
            <ac:picMk id="21" creationId="{8C90B410-A4D3-A4C2-570F-0D46A58769E1}"/>
          </ac:picMkLst>
        </pc:picChg>
      </pc:sldChg>
      <pc:sldChg chg="addSp delSp modSp modTransition modAnim">
        <pc:chgData name="Chiara Dall'ora" userId="856f4db8-3643-4b9d-9dfd-3ce3db00682a" providerId="ADAL" clId="{169B900C-E305-4844-96F6-0BF66C085652}" dt="2024-09-30T10:36:39.277" v="25"/>
        <pc:sldMkLst>
          <pc:docMk/>
          <pc:sldMk cId="2354731736" sldId="277"/>
        </pc:sldMkLst>
        <pc:picChg chg="add mod">
          <ac:chgData name="Chiara Dall'ora" userId="856f4db8-3643-4b9d-9dfd-3ce3db00682a" providerId="ADAL" clId="{169B900C-E305-4844-96F6-0BF66C085652}" dt="2024-09-30T10:36:39.277" v="25"/>
          <ac:picMkLst>
            <pc:docMk/>
            <pc:sldMk cId="2354731736" sldId="277"/>
            <ac:picMk id="6" creationId="{A02E59C8-0DE3-203A-3515-4394D40FDBAE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354731736" sldId="277"/>
            <ac:picMk id="28" creationId="{FE112432-B4F5-C029-A320-7735F04654D6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354731736" sldId="277"/>
            <ac:picMk id="29" creationId="{7DA93D8B-B6F5-AF45-32D5-65A1E9CBDC99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2354731736" sldId="277"/>
            <ac:picMk id="30" creationId="{F739843F-F920-C7CE-A354-66D27ACB697F}"/>
          </ac:picMkLst>
        </pc:picChg>
      </pc:sldChg>
      <pc:sldChg chg="addSp delSp modSp modTransition modAnim">
        <pc:chgData name="Chiara Dall'ora" userId="856f4db8-3643-4b9d-9dfd-3ce3db00682a" providerId="ADAL" clId="{169B900C-E305-4844-96F6-0BF66C085652}" dt="2024-09-30T10:37:40.325" v="26"/>
        <pc:sldMkLst>
          <pc:docMk/>
          <pc:sldMk cId="647833148" sldId="278"/>
        </pc:sldMkLst>
        <pc:picChg chg="add mod">
          <ac:chgData name="Chiara Dall'ora" userId="856f4db8-3643-4b9d-9dfd-3ce3db00682a" providerId="ADAL" clId="{169B900C-E305-4844-96F6-0BF66C085652}" dt="2024-09-30T10:37:40.325" v="26"/>
          <ac:picMkLst>
            <pc:docMk/>
            <pc:sldMk cId="647833148" sldId="278"/>
            <ac:picMk id="7" creationId="{CF425578-E089-9BE2-2ED1-BE169C8C1CFF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647833148" sldId="278"/>
            <ac:picMk id="32" creationId="{7763F43D-B453-2513-C70B-66E9F181684A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647833148" sldId="278"/>
            <ac:picMk id="33" creationId="{8E5E5CA7-7ACF-7242-E0DC-B70343569F21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647833148" sldId="278"/>
            <ac:picMk id="34" creationId="{4E2800AB-FCC5-7F33-5B33-F178BBD18451}"/>
          </ac:picMkLst>
        </pc:picChg>
      </pc:sldChg>
      <pc:sldChg chg="addSp delSp modSp modTransition modAnim">
        <pc:chgData name="Chiara Dall'ora" userId="856f4db8-3643-4b9d-9dfd-3ce3db00682a" providerId="ADAL" clId="{169B900C-E305-4844-96F6-0BF66C085652}" dt="2024-09-30T10:38:40.699" v="27"/>
        <pc:sldMkLst>
          <pc:docMk/>
          <pc:sldMk cId="3926778616" sldId="279"/>
        </pc:sldMkLst>
        <pc:picChg chg="add mod">
          <ac:chgData name="Chiara Dall'ora" userId="856f4db8-3643-4b9d-9dfd-3ce3db00682a" providerId="ADAL" clId="{169B900C-E305-4844-96F6-0BF66C085652}" dt="2024-09-30T10:38:40.699" v="27"/>
          <ac:picMkLst>
            <pc:docMk/>
            <pc:sldMk cId="3926778616" sldId="279"/>
            <ac:picMk id="6" creationId="{399EB1DB-593E-85CF-5551-FEBFFCF72837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3926778616" sldId="279"/>
            <ac:picMk id="19" creationId="{B1E14360-99D8-6E23-CD49-4B587EBAA9F8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3926778616" sldId="279"/>
            <ac:picMk id="20" creationId="{77041BBC-1CD7-3121-2EE5-BF3970602165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3926778616" sldId="279"/>
            <ac:picMk id="21" creationId="{CF79E49E-5A51-0AF5-F0CC-7316A630CF97}"/>
          </ac:picMkLst>
        </pc:picChg>
      </pc:sldChg>
      <pc:sldChg chg="addSp delSp modSp modTransition modAnim">
        <pc:chgData name="Chiara Dall'ora" userId="856f4db8-3643-4b9d-9dfd-3ce3db00682a" providerId="ADAL" clId="{169B900C-E305-4844-96F6-0BF66C085652}" dt="2024-09-30T10:39:39.040" v="28"/>
        <pc:sldMkLst>
          <pc:docMk/>
          <pc:sldMk cId="1503295647" sldId="280"/>
        </pc:sldMkLst>
        <pc:picChg chg="add mod">
          <ac:chgData name="Chiara Dall'ora" userId="856f4db8-3643-4b9d-9dfd-3ce3db00682a" providerId="ADAL" clId="{169B900C-E305-4844-96F6-0BF66C085652}" dt="2024-09-30T10:39:39.040" v="28"/>
          <ac:picMkLst>
            <pc:docMk/>
            <pc:sldMk cId="1503295647" sldId="280"/>
            <ac:picMk id="6" creationId="{0B14F7CB-745F-EF2B-4059-D3E6ABE6A4FC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1503295647" sldId="280"/>
            <ac:picMk id="19" creationId="{3B2C4B8B-A593-1569-36AC-BAF8699B6F12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1503295647" sldId="280"/>
            <ac:picMk id="20" creationId="{213E5377-CEEE-1F85-575E-4EB8FC5CB70F}"/>
          </ac:picMkLst>
        </pc:picChg>
        <pc:picChg chg="del">
          <ac:chgData name="Chiara Dall'ora" userId="856f4db8-3643-4b9d-9dfd-3ce3db00682a" providerId="ADAL" clId="{169B900C-E305-4844-96F6-0BF66C085652}" dt="2024-09-30T10:23:46.172" v="0"/>
          <ac:picMkLst>
            <pc:docMk/>
            <pc:sldMk cId="1503295647" sldId="280"/>
            <ac:picMk id="21" creationId="{69C69976-2D6C-9923-AE54-EB59EC9E06B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61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98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883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121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862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814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484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537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500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50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71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96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867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81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8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D4EC6D5-1C0E-488C-847D-E6BC6FEF3CE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477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2" y="1451654"/>
            <a:ext cx="6613157" cy="1572221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82" y="1451653"/>
            <a:ext cx="9968337" cy="778378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882" y="3219268"/>
            <a:ext cx="6613157" cy="601617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1451655"/>
            <a:ext cx="9968337" cy="7783785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2" y="1451654"/>
            <a:ext cx="6613157" cy="1572221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882" y="3219268"/>
            <a:ext cx="6613157" cy="601617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 dirty="0"/>
              <a:t>www.ncrm.ac.uk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8C5519-B7E1-4CE8-98B6-98C6C5A57B5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20498E-62FC-44C7-A5AE-A35AE88D0EC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477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accent5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C403FE-61E7-4335-AC11-5FAD3B7A0AB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5083779-71FF-47D9-B8A2-14F68818BA3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79188" cy="4980345"/>
          </a:xfrm>
          <a:prstGeom prst="rect">
            <a:avLst/>
          </a:prstGeom>
        </p:spPr>
        <p:txBody>
          <a:bodyPr anchor="b"/>
          <a:lstStyle>
            <a:lvl1pPr>
              <a:defRPr sz="9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881" y="6472479"/>
            <a:ext cx="17179188" cy="283916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9883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4881" y="3268131"/>
            <a:ext cx="8428452" cy="607398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95878" y="3268131"/>
            <a:ext cx="8447241" cy="60739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118" y="3268131"/>
            <a:ext cx="8418668" cy="102938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118" y="4503999"/>
            <a:ext cx="8418668" cy="48381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95878" y="3268131"/>
            <a:ext cx="8452005" cy="102938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95878" y="4503999"/>
            <a:ext cx="8452005" cy="48381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881" y="3759413"/>
            <a:ext cx="17198238" cy="5567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9704541"/>
            <a:ext cx="18288000" cy="58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1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rm.ac.uk/resources/online/all/?id=208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24BF3-8D71-FC41-9B7C-67362AE15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3858016"/>
            <a:ext cx="17198238" cy="3586137"/>
          </a:xfrm>
        </p:spPr>
        <p:txBody>
          <a:bodyPr>
            <a:normAutofit fontScale="90000"/>
          </a:bodyPr>
          <a:lstStyle/>
          <a:p>
            <a:r>
              <a:rPr lang="en-GB" sz="6000" dirty="0"/>
              <a:t>Descriptive statistics and tests of significance</a:t>
            </a:r>
            <a:br>
              <a:rPr lang="en-GB" sz="6000" dirty="0"/>
            </a:br>
            <a:br>
              <a:rPr lang="en-GB" sz="4800" dirty="0"/>
            </a:br>
            <a:r>
              <a:rPr lang="en-GB" sz="4800" dirty="0"/>
              <a:t>Reading tables in quantitative papers</a:t>
            </a:r>
            <a:br>
              <a:rPr lang="en-GB" sz="4800" dirty="0"/>
            </a:br>
            <a:br>
              <a:rPr lang="en-GB" sz="4800" dirty="0"/>
            </a:br>
            <a:r>
              <a:rPr lang="en-GB" sz="2200" dirty="0"/>
              <a:t>Part of resource: </a:t>
            </a:r>
            <a:r>
              <a:rPr lang="en-GB" sz="22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3"/>
              </a:rPr>
              <a:t>https://www.ncrm.ac.uk/resources/online/all/?id=20846</a:t>
            </a:r>
            <a:br>
              <a:rPr lang="en-GB" sz="6600" dirty="0"/>
            </a:br>
            <a:r>
              <a:rPr lang="en-US" sz="4800" dirty="0"/>
              <a:t> </a:t>
            </a:r>
            <a:endParaRPr lang="en-GB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52966-0829-4244-ABC0-F1A8CC7C3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7444153"/>
            <a:ext cx="17198238" cy="2352615"/>
          </a:xfrm>
        </p:spPr>
        <p:txBody>
          <a:bodyPr/>
          <a:lstStyle/>
          <a:p>
            <a:r>
              <a:rPr lang="en-GB" dirty="0"/>
              <a:t>Dr Chiara Dall’Ora</a:t>
            </a:r>
            <a:br>
              <a:rPr lang="en-GB" dirty="0"/>
            </a:b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582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F0B22-4E52-DAB2-645C-04FBAEE9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 example – null hypothesis:</a:t>
            </a:r>
            <a:br>
              <a:rPr lang="en-GB" dirty="0"/>
            </a:br>
            <a:r>
              <a:rPr lang="en-GB" sz="5300" dirty="0"/>
              <a:t>“age is equal between intervention and control group”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09FB68B-219C-6EF5-D3C1-3354E1B7C9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007416"/>
              </p:ext>
            </p:extLst>
          </p:nvPr>
        </p:nvGraphicFramePr>
        <p:xfrm>
          <a:off x="4325257" y="4949372"/>
          <a:ext cx="10130972" cy="2096918"/>
        </p:xfrm>
        <a:graphic>
          <a:graphicData uri="http://schemas.openxmlformats.org/drawingml/2006/table">
            <a:tbl>
              <a:tblPr firstRow="1" firstCol="1" bandRow="1"/>
              <a:tblGrid>
                <a:gridCol w="5095809">
                  <a:extLst>
                    <a:ext uri="{9D8B030D-6E8A-4147-A177-3AD203B41FA5}">
                      <a16:colId xmlns:a16="http://schemas.microsoft.com/office/drawing/2014/main" val="1513126658"/>
                    </a:ext>
                  </a:extLst>
                </a:gridCol>
                <a:gridCol w="5035163">
                  <a:extLst>
                    <a:ext uri="{9D8B030D-6E8A-4147-A177-3AD203B41FA5}">
                      <a16:colId xmlns:a16="http://schemas.microsoft.com/office/drawing/2014/main" val="145816012"/>
                    </a:ext>
                  </a:extLst>
                </a:gridCol>
              </a:tblGrid>
              <a:tr h="9579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t-value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60423"/>
                  </a:ext>
                </a:extLst>
              </a:tr>
              <a:tr h="1138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4.1729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.0001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846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731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F0B22-4E52-DAB2-645C-04FBAEE97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dirty="0"/>
              <a:t>An example – null hypothesis:</a:t>
            </a:r>
            <a:br>
              <a:rPr lang="en-GB" sz="4800" dirty="0"/>
            </a:br>
            <a:r>
              <a:rPr lang="en-GB" sz="4400" dirty="0"/>
              <a:t>“age is equal between the intervention and control group populations”</a:t>
            </a:r>
            <a:endParaRPr lang="en-GB" sz="48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09FB68B-219C-6EF5-D3C1-3354E1B7C9B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325257" y="4949372"/>
          <a:ext cx="10130972" cy="2096918"/>
        </p:xfrm>
        <a:graphic>
          <a:graphicData uri="http://schemas.openxmlformats.org/drawingml/2006/table">
            <a:tbl>
              <a:tblPr firstRow="1" firstCol="1" bandRow="1"/>
              <a:tblGrid>
                <a:gridCol w="5095809">
                  <a:extLst>
                    <a:ext uri="{9D8B030D-6E8A-4147-A177-3AD203B41FA5}">
                      <a16:colId xmlns:a16="http://schemas.microsoft.com/office/drawing/2014/main" val="1513126658"/>
                    </a:ext>
                  </a:extLst>
                </a:gridCol>
                <a:gridCol w="5035163">
                  <a:extLst>
                    <a:ext uri="{9D8B030D-6E8A-4147-A177-3AD203B41FA5}">
                      <a16:colId xmlns:a16="http://schemas.microsoft.com/office/drawing/2014/main" val="145816012"/>
                    </a:ext>
                  </a:extLst>
                </a:gridCol>
              </a:tblGrid>
              <a:tr h="9579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t-value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60423"/>
                  </a:ext>
                </a:extLst>
              </a:tr>
              <a:tr h="1138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4.1729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.0001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84630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B2E0B6-E9AA-0BF3-365F-FC0158417613}"/>
              </a:ext>
            </a:extLst>
          </p:cNvPr>
          <p:cNvSpPr txBox="1"/>
          <p:nvPr/>
        </p:nvSpPr>
        <p:spPr>
          <a:xfrm>
            <a:off x="2153790" y="7685709"/>
            <a:ext cx="12302439" cy="1169551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3500" dirty="0"/>
              <a:t>The p-value is the frequency probability of the distribution meeting the null hypothesis</a:t>
            </a:r>
          </a:p>
        </p:txBody>
      </p:sp>
    </p:spTree>
    <p:extLst>
      <p:ext uri="{BB962C8B-B14F-4D97-AF65-F5344CB8AC3E}">
        <p14:creationId xmlns:p14="http://schemas.microsoft.com/office/powerpoint/2010/main" val="647833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0FA8-33F9-A951-F60D-3A8446A13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/>
              <a:t>An example – null hypothesis:</a:t>
            </a:r>
            <a:br>
              <a:rPr lang="en-GB" sz="4400" dirty="0"/>
            </a:br>
            <a:r>
              <a:rPr lang="en-GB" sz="4400" dirty="0"/>
              <a:t>“gender in the is equal between the intervention and control group populations”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D73144-97C6-133C-D952-67C7498A7D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833290"/>
              </p:ext>
            </p:extLst>
          </p:nvPr>
        </p:nvGraphicFramePr>
        <p:xfrm>
          <a:off x="3294743" y="5776686"/>
          <a:ext cx="9608457" cy="2032000"/>
        </p:xfrm>
        <a:graphic>
          <a:graphicData uri="http://schemas.openxmlformats.org/drawingml/2006/table">
            <a:tbl>
              <a:tblPr firstRow="1" firstCol="1" bandRow="1"/>
              <a:tblGrid>
                <a:gridCol w="4623362">
                  <a:extLst>
                    <a:ext uri="{9D8B030D-6E8A-4147-A177-3AD203B41FA5}">
                      <a16:colId xmlns:a16="http://schemas.microsoft.com/office/drawing/2014/main" val="4118408584"/>
                    </a:ext>
                  </a:extLst>
                </a:gridCol>
                <a:gridCol w="4985095">
                  <a:extLst>
                    <a:ext uri="{9D8B030D-6E8A-4147-A177-3AD203B41FA5}">
                      <a16:colId xmlns:a16="http://schemas.microsoft.com/office/drawing/2014/main" val="3330593959"/>
                    </a:ext>
                  </a:extLst>
                </a:gridCol>
              </a:tblGrid>
              <a:tr h="928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Χ</a:t>
                      </a:r>
                      <a:r>
                        <a:rPr lang="en-GB" sz="3600" kern="100" baseline="300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endParaRPr lang="en-GB" sz="36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p-value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681832"/>
                  </a:ext>
                </a:extLst>
              </a:tr>
              <a:tr h="11030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0.9726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6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.324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981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778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08A17-1316-1F5D-FA0D-3698BEFFD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Take home messages – significance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7B05A-50CF-3898-55D7-AD885DFF5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a well-conducted RCT we should not worry about baseline variables’ differences between intervention and control group</a:t>
            </a:r>
          </a:p>
          <a:p>
            <a:r>
              <a:rPr lang="en-GB" dirty="0"/>
              <a:t>Significance testing in these instances is not meaningful or useful, but many authors still report them</a:t>
            </a:r>
          </a:p>
          <a:p>
            <a:r>
              <a:rPr lang="en-GB" dirty="0"/>
              <a:t>Significant difference does not equal </a:t>
            </a:r>
          </a:p>
          <a:p>
            <a:pPr marL="0" indent="0">
              <a:buNone/>
            </a:pPr>
            <a:r>
              <a:rPr lang="en-GB" dirty="0"/>
              <a:t>  association/correlation/effect</a:t>
            </a:r>
          </a:p>
        </p:txBody>
      </p:sp>
    </p:spTree>
    <p:extLst>
      <p:ext uri="{BB962C8B-B14F-4D97-AF65-F5344CB8AC3E}">
        <p14:creationId xmlns:p14="http://schemas.microsoft.com/office/powerpoint/2010/main" val="1503295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2DE1CC-6C8C-4027-9712-5F5758E9770C}"/>
              </a:ext>
            </a:extLst>
          </p:cNvPr>
          <p:cNvSpPr txBox="1"/>
          <p:nvPr/>
        </p:nvSpPr>
        <p:spPr>
          <a:xfrm>
            <a:off x="0" y="5396957"/>
            <a:ext cx="1828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www.ncrm.ac.uk</a:t>
            </a:r>
          </a:p>
        </p:txBody>
      </p:sp>
    </p:spTree>
    <p:extLst>
      <p:ext uri="{BB962C8B-B14F-4D97-AF65-F5344CB8AC3E}">
        <p14:creationId xmlns:p14="http://schemas.microsoft.com/office/powerpoint/2010/main" val="297920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EDDFD7-9DE6-65CE-F28E-4BCBB2589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 the end of this resource you will be able to…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C0CE2D-00EC-0F78-4D9B-A4D0CE96D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Read tables reporting descriptive statistics</a:t>
            </a:r>
          </a:p>
          <a:p>
            <a:r>
              <a:rPr lang="en-GB" sz="4400" dirty="0"/>
              <a:t>Read tables reporting significance testing</a:t>
            </a:r>
          </a:p>
          <a:p>
            <a:r>
              <a:rPr lang="en-GB" sz="4400" dirty="0"/>
              <a:t>Interpret results from tables </a:t>
            </a:r>
          </a:p>
        </p:txBody>
      </p:sp>
    </p:spTree>
    <p:extLst>
      <p:ext uri="{BB962C8B-B14F-4D97-AF65-F5344CB8AC3E}">
        <p14:creationId xmlns:p14="http://schemas.microsoft.com/office/powerpoint/2010/main" val="210818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C8E5E-EFB5-4954-C48F-D718BBAAE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Descriptive statistics in a quantitative paper –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9E3E8-D57F-3566-E93F-CE4E8E9B8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Sort and summarise data</a:t>
            </a:r>
          </a:p>
          <a:p>
            <a:r>
              <a:rPr lang="en-GB" sz="4800" dirty="0"/>
              <a:t>Data have a story to tell – don’t jump ahead to the end!</a:t>
            </a:r>
          </a:p>
          <a:p>
            <a:r>
              <a:rPr lang="en-GB" sz="4800" dirty="0"/>
              <a:t>Descriptive data enable us to spot trends and patterns</a:t>
            </a:r>
          </a:p>
        </p:txBody>
      </p:sp>
    </p:spTree>
    <p:extLst>
      <p:ext uri="{BB962C8B-B14F-4D97-AF65-F5344CB8AC3E}">
        <p14:creationId xmlns:p14="http://schemas.microsoft.com/office/powerpoint/2010/main" val="64794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378A6-67E1-74BC-D82F-EC221578C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30630"/>
            <a:ext cx="17198238" cy="2873942"/>
          </a:xfrm>
        </p:spPr>
        <p:txBody>
          <a:bodyPr>
            <a:normAutofit fontScale="90000"/>
          </a:bodyPr>
          <a:lstStyle/>
          <a:p>
            <a:r>
              <a:rPr lang="en-GB" dirty="0"/>
              <a:t>An example – Research Question:</a:t>
            </a:r>
            <a:br>
              <a:rPr lang="en-GB" dirty="0"/>
            </a:br>
            <a:r>
              <a:rPr lang="en-GB" dirty="0"/>
              <a:t>“</a:t>
            </a:r>
            <a:r>
              <a:rPr lang="en-GB" sz="4900" dirty="0"/>
              <a:t>What is the effect of a group dance exercise intervention on care workers’ intention to leave their jobs?”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35DDF38-40F8-CE14-C400-EF94434CA7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378936"/>
              </p:ext>
            </p:extLst>
          </p:nvPr>
        </p:nvGraphicFramePr>
        <p:xfrm>
          <a:off x="2939142" y="2815772"/>
          <a:ext cx="12409715" cy="6676581"/>
        </p:xfrm>
        <a:graphic>
          <a:graphicData uri="http://schemas.openxmlformats.org/drawingml/2006/table">
            <a:tbl>
              <a:tblPr firstRow="1" firstCol="1" bandRow="1"/>
              <a:tblGrid>
                <a:gridCol w="4135675">
                  <a:extLst>
                    <a:ext uri="{9D8B030D-6E8A-4147-A177-3AD203B41FA5}">
                      <a16:colId xmlns:a16="http://schemas.microsoft.com/office/drawing/2014/main" val="1321072909"/>
                    </a:ext>
                  </a:extLst>
                </a:gridCol>
                <a:gridCol w="4435012">
                  <a:extLst>
                    <a:ext uri="{9D8B030D-6E8A-4147-A177-3AD203B41FA5}">
                      <a16:colId xmlns:a16="http://schemas.microsoft.com/office/drawing/2014/main" val="2797747449"/>
                    </a:ext>
                  </a:extLst>
                </a:gridCol>
                <a:gridCol w="3839028">
                  <a:extLst>
                    <a:ext uri="{9D8B030D-6E8A-4147-A177-3AD203B41FA5}">
                      <a16:colId xmlns:a16="http://schemas.microsoft.com/office/drawing/2014/main" val="3106373685"/>
                    </a:ext>
                  </a:extLst>
                </a:gridCol>
              </a:tblGrid>
              <a:tr h="968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Participant characteristics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Intervention group (n = 73)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Control group (n= 71)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696756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617024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Age. Mean (SD)</a:t>
                      </a:r>
                      <a:endParaRPr lang="en-GB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29.7 (11.1)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36.8 (9.2)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318925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357215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Gender. n (%)</a:t>
                      </a:r>
                      <a:endParaRPr lang="en-GB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136555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46 (63.1%)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39 (54.9 %)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1202909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27 (36.9%)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32 (45.1%)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783242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3398171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Years in profession</a:t>
                      </a:r>
                      <a:endParaRPr lang="en-GB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003804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0-2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11 (15.1%)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 (19.7%)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919156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&gt;2-5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23 (31.5%)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21 (29.5%)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021495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&gt;5-10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 (6.8%)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 (11.3%)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5567741"/>
                  </a:ext>
                </a:extLst>
              </a:tr>
              <a:tr h="47569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34 (46.6%)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28 (39.5%)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138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719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378A6-67E1-74BC-D82F-EC221578C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"/>
            <a:ext cx="17198238" cy="2873942"/>
          </a:xfrm>
        </p:spPr>
        <p:txBody>
          <a:bodyPr>
            <a:normAutofit/>
          </a:bodyPr>
          <a:lstStyle/>
          <a:p>
            <a:r>
              <a:rPr lang="en-GB" sz="4800" dirty="0"/>
              <a:t>Research Question:</a:t>
            </a:r>
            <a:br>
              <a:rPr lang="en-GB" sz="4800" dirty="0"/>
            </a:br>
            <a:r>
              <a:rPr lang="en-GB" sz="4800" dirty="0"/>
              <a:t>“</a:t>
            </a:r>
            <a:r>
              <a:rPr lang="en-GB" sz="4000" dirty="0"/>
              <a:t>What is the effect of a group dance exercise intervention on care workers’ intention to leave their jobs?”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35DDF38-40F8-CE14-C400-EF94434CA7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054334"/>
              </p:ext>
            </p:extLst>
          </p:nvPr>
        </p:nvGraphicFramePr>
        <p:xfrm>
          <a:off x="2939142" y="2815772"/>
          <a:ext cx="12808859" cy="6879772"/>
        </p:xfrm>
        <a:graphic>
          <a:graphicData uri="http://schemas.openxmlformats.org/drawingml/2006/table">
            <a:tbl>
              <a:tblPr firstRow="1" firstCol="1" bandRow="1"/>
              <a:tblGrid>
                <a:gridCol w="4268694">
                  <a:extLst>
                    <a:ext uri="{9D8B030D-6E8A-4147-A177-3AD203B41FA5}">
                      <a16:colId xmlns:a16="http://schemas.microsoft.com/office/drawing/2014/main" val="1321072909"/>
                    </a:ext>
                  </a:extLst>
                </a:gridCol>
                <a:gridCol w="4577659">
                  <a:extLst>
                    <a:ext uri="{9D8B030D-6E8A-4147-A177-3AD203B41FA5}">
                      <a16:colId xmlns:a16="http://schemas.microsoft.com/office/drawing/2014/main" val="2797747449"/>
                    </a:ext>
                  </a:extLst>
                </a:gridCol>
                <a:gridCol w="3962506">
                  <a:extLst>
                    <a:ext uri="{9D8B030D-6E8A-4147-A177-3AD203B41FA5}">
                      <a16:colId xmlns:a16="http://schemas.microsoft.com/office/drawing/2014/main" val="3106373685"/>
                    </a:ext>
                  </a:extLst>
                </a:gridCol>
              </a:tblGrid>
              <a:tr h="9977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Participant characteristics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Intervention group (n = 73)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Control group (n= 71)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696756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617024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Age. Mean (SD)</a:t>
                      </a:r>
                      <a:endParaRPr lang="en-GB" sz="2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29.7 (11.1)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36.8 (9.2)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31892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35721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Gender. n (%)</a:t>
                      </a:r>
                      <a:endParaRPr lang="en-GB" sz="2800" kern="100" dirty="0">
                        <a:solidFill>
                          <a:schemeClr val="tx1">
                            <a:lumMod val="40000"/>
                            <a:lumOff val="6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13655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46 (63.1%)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39 (54.9 %)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1202909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27 (36.9%)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32 (45.1%)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783242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3398171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Years in profession</a:t>
                      </a:r>
                      <a:endParaRPr lang="en-GB" sz="2800" kern="100" dirty="0">
                        <a:solidFill>
                          <a:schemeClr val="tx1">
                            <a:lumMod val="40000"/>
                            <a:lumOff val="6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003804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0-2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11 (15.1%)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 (19.7%)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919156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&gt;2-5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23 (31.5%)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21 (29.5%)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02149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&gt;5-10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 (6.8%)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 (11.3%)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5567741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34 (46.6%)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28 (39.5%)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138758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134D8EE3-DD90-40F7-EBE5-5F3FD5C9FC10}"/>
              </a:ext>
            </a:extLst>
          </p:cNvPr>
          <p:cNvSpPr/>
          <p:nvPr/>
        </p:nvSpPr>
        <p:spPr>
          <a:xfrm>
            <a:off x="2764971" y="3512457"/>
            <a:ext cx="10791372" cy="204651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93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378A6-67E1-74BC-D82F-EC221578C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"/>
            <a:ext cx="17198238" cy="2873942"/>
          </a:xfrm>
        </p:spPr>
        <p:txBody>
          <a:bodyPr>
            <a:normAutofit/>
          </a:bodyPr>
          <a:lstStyle/>
          <a:p>
            <a:r>
              <a:rPr lang="en-GB" sz="4800" dirty="0"/>
              <a:t>Research Question:</a:t>
            </a:r>
            <a:br>
              <a:rPr lang="en-GB" sz="4800" dirty="0"/>
            </a:br>
            <a:r>
              <a:rPr lang="en-GB" sz="4800" dirty="0"/>
              <a:t>“</a:t>
            </a:r>
            <a:r>
              <a:rPr lang="en-GB" sz="4000" dirty="0"/>
              <a:t>What is the effect of a group dance exercise intervention on care workers’ intention to leave their jobs?”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35DDF38-40F8-CE14-C400-EF94434CA7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942937"/>
              </p:ext>
            </p:extLst>
          </p:nvPr>
        </p:nvGraphicFramePr>
        <p:xfrm>
          <a:off x="2939142" y="2815772"/>
          <a:ext cx="12808859" cy="6879772"/>
        </p:xfrm>
        <a:graphic>
          <a:graphicData uri="http://schemas.openxmlformats.org/drawingml/2006/table">
            <a:tbl>
              <a:tblPr firstRow="1" firstCol="1" bandRow="1"/>
              <a:tblGrid>
                <a:gridCol w="4268694">
                  <a:extLst>
                    <a:ext uri="{9D8B030D-6E8A-4147-A177-3AD203B41FA5}">
                      <a16:colId xmlns:a16="http://schemas.microsoft.com/office/drawing/2014/main" val="1321072909"/>
                    </a:ext>
                  </a:extLst>
                </a:gridCol>
                <a:gridCol w="4577659">
                  <a:extLst>
                    <a:ext uri="{9D8B030D-6E8A-4147-A177-3AD203B41FA5}">
                      <a16:colId xmlns:a16="http://schemas.microsoft.com/office/drawing/2014/main" val="2797747449"/>
                    </a:ext>
                  </a:extLst>
                </a:gridCol>
                <a:gridCol w="3962506">
                  <a:extLst>
                    <a:ext uri="{9D8B030D-6E8A-4147-A177-3AD203B41FA5}">
                      <a16:colId xmlns:a16="http://schemas.microsoft.com/office/drawing/2014/main" val="3106373685"/>
                    </a:ext>
                  </a:extLst>
                </a:gridCol>
              </a:tblGrid>
              <a:tr h="9977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Participant characteristics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Intervention group (n = 73)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Control group (n= 71)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696756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617024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Age. Mean (SD)</a:t>
                      </a:r>
                      <a:endParaRPr lang="en-GB" sz="2800" kern="100" dirty="0">
                        <a:solidFill>
                          <a:schemeClr val="tx1">
                            <a:lumMod val="40000"/>
                            <a:lumOff val="6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29.7 (11.1)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36.8 (9.2)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31892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35721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Gender. n (%)</a:t>
                      </a:r>
                      <a:endParaRPr lang="en-GB" sz="2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13655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46 (63.1%)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39 (54.9 %)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1202909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27 (36.9%)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32 (45.1%)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783242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3398171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Years in profession</a:t>
                      </a:r>
                      <a:endParaRPr lang="en-GB" sz="2800" kern="100" dirty="0">
                        <a:solidFill>
                          <a:schemeClr val="tx1">
                            <a:lumMod val="40000"/>
                            <a:lumOff val="6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003804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0-2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11 (15.1%)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 (19.7%)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919156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&gt;2-5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23 (31.5%)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21 (29.5%)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02149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&gt;5-10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 (6.8%)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 (11.3%)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5567741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34 (46.6%)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28 (39.5%)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138758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134D8EE3-DD90-40F7-EBE5-5F3FD5C9FC10}"/>
              </a:ext>
            </a:extLst>
          </p:cNvPr>
          <p:cNvSpPr/>
          <p:nvPr/>
        </p:nvSpPr>
        <p:spPr>
          <a:xfrm>
            <a:off x="1944914" y="4775200"/>
            <a:ext cx="12932229" cy="2365829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81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378A6-67E1-74BC-D82F-EC221578C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"/>
            <a:ext cx="17198238" cy="2873942"/>
          </a:xfrm>
        </p:spPr>
        <p:txBody>
          <a:bodyPr>
            <a:normAutofit/>
          </a:bodyPr>
          <a:lstStyle/>
          <a:p>
            <a:r>
              <a:rPr lang="en-GB" sz="4800" dirty="0"/>
              <a:t>Research Question:</a:t>
            </a:r>
            <a:br>
              <a:rPr lang="en-GB" sz="4800" dirty="0"/>
            </a:br>
            <a:r>
              <a:rPr lang="en-GB" sz="4800" dirty="0"/>
              <a:t>“</a:t>
            </a:r>
            <a:r>
              <a:rPr lang="en-GB" sz="4000" dirty="0"/>
              <a:t>What is the effect of a group dance exercise intervention on care workers’ intention to leave their jobs?”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35DDF38-40F8-CE14-C400-EF94434CA7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644219"/>
              </p:ext>
            </p:extLst>
          </p:nvPr>
        </p:nvGraphicFramePr>
        <p:xfrm>
          <a:off x="2939142" y="2815772"/>
          <a:ext cx="12808859" cy="6879772"/>
        </p:xfrm>
        <a:graphic>
          <a:graphicData uri="http://schemas.openxmlformats.org/drawingml/2006/table">
            <a:tbl>
              <a:tblPr firstRow="1" firstCol="1" bandRow="1"/>
              <a:tblGrid>
                <a:gridCol w="4268694">
                  <a:extLst>
                    <a:ext uri="{9D8B030D-6E8A-4147-A177-3AD203B41FA5}">
                      <a16:colId xmlns:a16="http://schemas.microsoft.com/office/drawing/2014/main" val="1321072909"/>
                    </a:ext>
                  </a:extLst>
                </a:gridCol>
                <a:gridCol w="4577659">
                  <a:extLst>
                    <a:ext uri="{9D8B030D-6E8A-4147-A177-3AD203B41FA5}">
                      <a16:colId xmlns:a16="http://schemas.microsoft.com/office/drawing/2014/main" val="2797747449"/>
                    </a:ext>
                  </a:extLst>
                </a:gridCol>
                <a:gridCol w="3962506">
                  <a:extLst>
                    <a:ext uri="{9D8B030D-6E8A-4147-A177-3AD203B41FA5}">
                      <a16:colId xmlns:a16="http://schemas.microsoft.com/office/drawing/2014/main" val="3106373685"/>
                    </a:ext>
                  </a:extLst>
                </a:gridCol>
              </a:tblGrid>
              <a:tr h="9977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Participant characteristics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Intervention group (n = 73)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Control group (n= 71)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696756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617024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Age. Mean (SD)</a:t>
                      </a:r>
                      <a:endParaRPr lang="en-GB" sz="2800" kern="100" dirty="0">
                        <a:solidFill>
                          <a:schemeClr val="tx1">
                            <a:lumMod val="40000"/>
                            <a:lumOff val="6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29.7 (11.1)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36.8 (9.2)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31892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35721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Gender. n (%)</a:t>
                      </a:r>
                      <a:endParaRPr lang="en-GB" sz="2800" kern="100" dirty="0">
                        <a:solidFill>
                          <a:schemeClr val="tx1">
                            <a:lumMod val="40000"/>
                            <a:lumOff val="6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13655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46 (63.1%)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39 (54.9 %)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1202909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27 (36.9%)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32 (45.1%)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783242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3398171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Years in profession</a:t>
                      </a:r>
                      <a:endParaRPr lang="en-GB" sz="28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4003804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0-2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11 (15.1%)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 (19.7%)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919156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&gt;2-5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23 (31.5%)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21 (29.5%)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021495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&gt;5-10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 (6.8%)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 (11.3%)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5567741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&gt;10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34 (46.6%)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80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28 (39.5%)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138758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134D8EE3-DD90-40F7-EBE5-5F3FD5C9FC10}"/>
              </a:ext>
            </a:extLst>
          </p:cNvPr>
          <p:cNvSpPr/>
          <p:nvPr/>
        </p:nvSpPr>
        <p:spPr>
          <a:xfrm>
            <a:off x="2042160" y="6035040"/>
            <a:ext cx="12808859" cy="4251959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628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AF57C-AEF0-E17B-62EB-0067C010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Take home messages – descriptive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39770-4A99-60DA-2D09-88E1F2D9B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Consider the implications of summarising variables differently e.g. mean, median, mode or in categories</a:t>
            </a:r>
          </a:p>
          <a:p>
            <a:r>
              <a:rPr lang="en-GB" dirty="0"/>
              <a:t>Check your assumptions about data distributions in the literature</a:t>
            </a:r>
          </a:p>
          <a:p>
            <a:r>
              <a:rPr lang="en-GB" dirty="0"/>
              <a:t>Remember in RCTs if sampling and randomisation have been conducted correctly, any differences between groups are due to chance</a:t>
            </a:r>
          </a:p>
          <a:p>
            <a:r>
              <a:rPr lang="en-GB" dirty="0"/>
              <a:t>Investigate whether authors have considered </a:t>
            </a:r>
          </a:p>
          <a:p>
            <a:pPr marL="0" indent="0">
              <a:buNone/>
            </a:pPr>
            <a:r>
              <a:rPr lang="en-GB" dirty="0"/>
              <a:t>  stratified sampling</a:t>
            </a:r>
          </a:p>
        </p:txBody>
      </p:sp>
    </p:spTree>
    <p:extLst>
      <p:ext uri="{BB962C8B-B14F-4D97-AF65-F5344CB8AC3E}">
        <p14:creationId xmlns:p14="http://schemas.microsoft.com/office/powerpoint/2010/main" val="2943887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A3AD0-FFCB-0C32-8878-26A080A3A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Significance testing in quantitative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A583C-3640-6692-C24A-ED38C9507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tests are useful to assess whether there are statistically significant differences between groups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Researchers often report them to check differences between intervention and control group</a:t>
            </a:r>
          </a:p>
        </p:txBody>
      </p:sp>
    </p:spTree>
    <p:extLst>
      <p:ext uri="{BB962C8B-B14F-4D97-AF65-F5344CB8AC3E}">
        <p14:creationId xmlns:p14="http://schemas.microsoft.com/office/powerpoint/2010/main" val="22875459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5d80d7e-82bb-47b3-8f76-25f13ab75bb5"/>
</p:tagLst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889</Words>
  <Application>Microsoft Office PowerPoint</Application>
  <PresentationFormat>Custom</PresentationFormat>
  <Paragraphs>218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Arial</vt:lpstr>
      <vt:lpstr>Calibri</vt:lpstr>
      <vt:lpstr>Office Theme</vt:lpstr>
      <vt:lpstr>Descriptive statistics and tests of significance  Reading tables in quantitative papers  Part of resource: https://www.ncrm.ac.uk/resources/online/all/?id=20846  </vt:lpstr>
      <vt:lpstr>At the end of this resource you will be able to…</vt:lpstr>
      <vt:lpstr>Descriptive statistics in a quantitative paper – why?</vt:lpstr>
      <vt:lpstr>An example – Research Question: “What is the effect of a group dance exercise intervention on care workers’ intention to leave their jobs?”</vt:lpstr>
      <vt:lpstr>Research Question: “What is the effect of a group dance exercise intervention on care workers’ intention to leave their jobs?”</vt:lpstr>
      <vt:lpstr>Research Question: “What is the effect of a group dance exercise intervention on care workers’ intention to leave their jobs?”</vt:lpstr>
      <vt:lpstr>Research Question: “What is the effect of a group dance exercise intervention on care workers’ intention to leave their jobs?”</vt:lpstr>
      <vt:lpstr>Take home messages – descriptive statistics</vt:lpstr>
      <vt:lpstr>Significance testing in quantitative papers</vt:lpstr>
      <vt:lpstr>An example – null hypothesis: “age is equal between intervention and control group”</vt:lpstr>
      <vt:lpstr>An example – null hypothesis: “age is equal between the intervention and control group populations”</vt:lpstr>
      <vt:lpstr>An example – null hypothesis: “gender in the is equal between the intervention and control group populations”</vt:lpstr>
      <vt:lpstr>Take home messages – significance testing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Gil Dekel</cp:lastModifiedBy>
  <cp:revision>38</cp:revision>
  <dcterms:created xsi:type="dcterms:W3CDTF">2020-05-12T14:44:09Z</dcterms:created>
  <dcterms:modified xsi:type="dcterms:W3CDTF">2024-10-18T18:51:29Z</dcterms:modified>
</cp:coreProperties>
</file>